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17"/>
  </p:handoutMasterIdLst>
  <p:sldIdLst>
    <p:sldId id="257" r:id="rId3"/>
    <p:sldId id="256" r:id="rId4"/>
    <p:sldId id="258" r:id="rId5"/>
    <p:sldId id="259" r:id="rId6"/>
    <p:sldId id="277" r:id="rId8"/>
    <p:sldId id="261" r:id="rId9"/>
    <p:sldId id="297" r:id="rId10"/>
    <p:sldId id="270" r:id="rId11"/>
    <p:sldId id="271" r:id="rId12"/>
    <p:sldId id="272" r:id="rId13"/>
    <p:sldId id="273" r:id="rId14"/>
    <p:sldId id="278" r:id="rId15"/>
    <p:sldId id="280" r:id="rId1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FAF4"/>
    <a:srgbClr val="00ACA8"/>
    <a:srgbClr val="00CCC7"/>
    <a:srgbClr val="00BCB8"/>
    <a:srgbClr val="66CC99"/>
    <a:srgbClr val="00B888"/>
    <a:srgbClr val="00A87C"/>
    <a:srgbClr val="008A66"/>
    <a:srgbClr val="A3D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528" y="-216"/>
      </p:cViewPr>
      <p:guideLst>
        <p:guide orient="horz" pos="1636"/>
        <p:guide orient="horz" pos="622"/>
        <p:guide orient="horz" pos="2981"/>
        <p:guide pos="2884"/>
        <p:guide pos="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4" d="100"/>
          <a:sy n="54" d="100"/>
        </p:scale>
        <p:origin x="-2910" y="-84"/>
      </p:cViewPr>
      <p:guideLst>
        <p:guide orient="horz" pos="2909"/>
        <p:guide pos="2163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C43CB-A365-4A63-87A3-14788304EB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E57F7-6F5E-46D4-B6A8-8367680F51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28C494A-BFB6-40BB-8DD7-11A1A433E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9DFF0B-09D5-4583-8F99-A25D1A03FC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microsoft.com/office/2007/relationships/hdphoto" Target="../media/image2.wdp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" y="256060"/>
            <a:ext cx="591240" cy="44343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7020340" y="292065"/>
            <a:ext cx="2123660" cy="3354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audio" Target="../media/media1.mp3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microsoft.com/office/2007/relationships/hdphoto" Target="../media/image9.wdp"/><Relationship Id="rId6" Type="http://schemas.openxmlformats.org/officeDocument/2006/relationships/image" Target="../media/image8.png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jpe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619590" y="74"/>
            <a:ext cx="7524410" cy="5236046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236120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/>
          <p:cNvSpPr/>
          <p:nvPr/>
        </p:nvSpPr>
        <p:spPr>
          <a:xfrm>
            <a:off x="0" y="0"/>
            <a:ext cx="486004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57200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869008" y="2281121"/>
            <a:ext cx="4551045" cy="937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altLang="zh-CN" sz="3600" b="1" dirty="0" smtClean="0">
                <a:solidFill>
                  <a:sysClr val="windowText" lastClr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 APPLICATION</a:t>
            </a:r>
            <a:endParaRPr lang="en-US" altLang="zh-CN" sz="3600" b="1" dirty="0" smtClean="0">
              <a:solidFill>
                <a:sysClr val="windowText" lastClr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699490"/>
            <a:ext cx="3528490" cy="3528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570" y="3582497"/>
            <a:ext cx="1916790" cy="14375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9" y="4204935"/>
            <a:ext cx="613581" cy="61358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51545" y="1760490"/>
            <a:ext cx="45859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CORONA VIRUS UPDATE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3-永不止步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609600" y="471529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3" repeatCount="10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5" grpId="0" animBg="1"/>
      <p:bldP spid="4" grpId="0" animBg="1"/>
      <p:bldP spid="2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125857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TRAVEL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1451" y="987530"/>
            <a:ext cx="144020" cy="4001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5650" y="987425"/>
            <a:ext cx="486664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When we click on the link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VIEW BANS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 get redirected to a site where u get travel details about where it is okk to travel and where it is ban. It gives details about patients nearby.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68430" y="280938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Features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pic>
        <p:nvPicPr>
          <p:cNvPr id="10" name="Picture 9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0" y="67310"/>
            <a:ext cx="3252470" cy="5055235"/>
          </a:xfrm>
          <a:prstGeom prst="rect">
            <a:avLst/>
          </a:prstGeom>
        </p:spPr>
      </p:pic>
      <p:pic>
        <p:nvPicPr>
          <p:cNvPr id="12" name="Picture 11" descr="travellin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2613660"/>
            <a:ext cx="5621020" cy="2508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143764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HISTORY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1451" y="987530"/>
            <a:ext cx="144020" cy="4001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68430" y="280938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Features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405" y="987425"/>
            <a:ext cx="461899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705">
              <a:lnSpc>
                <a:spcPct val="150000"/>
              </a:lnSpc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When we click on the link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WATCH IT UNFOLD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we get redirected to a site where we see a map n some symbols show the no. of corona patients in a particular country.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2810" y="27940"/>
            <a:ext cx="3176270" cy="5153660"/>
          </a:xfrm>
          <a:prstGeom prst="rect">
            <a:avLst/>
          </a:prstGeom>
        </p:spPr>
      </p:pic>
      <p:pic>
        <p:nvPicPr>
          <p:cNvPr id="13" name="Picture 12" descr="historylin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" y="2752090"/>
            <a:ext cx="5375910" cy="2302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325374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COUNTRY WISE DATA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2725" y="1297973"/>
            <a:ext cx="338447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 present, there is no specific vaccine to prevent new coronaviruses, mainly by reducing the chance of exposure or exposure, doing good personal hygiene protection, and reducing the chance of infection.</a:t>
            </a:r>
            <a:endParaRPr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country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" y="1297940"/>
            <a:ext cx="9092565" cy="38080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9135" y="757555"/>
            <a:ext cx="8289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Here user can filter data using the search bar by inserting their prior country name.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35620" y="74"/>
            <a:ext cx="7308380" cy="5236046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5236120"/>
          </a:xfrm>
          <a:prstGeom prst="rect">
            <a:avLst/>
          </a:prstGeom>
          <a:solidFill>
            <a:schemeClr val="accent5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"/>
          <p:cNvSpPr/>
          <p:nvPr/>
        </p:nvSpPr>
        <p:spPr>
          <a:xfrm>
            <a:off x="0" y="0"/>
            <a:ext cx="486004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572000" cy="5236046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56875" y="2139690"/>
            <a:ext cx="284734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</a:t>
            </a:r>
            <a:endParaRPr lang="zh-CN" altLang="en-US" sz="4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0" y="699490"/>
            <a:ext cx="3528490" cy="35284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50" y="3438477"/>
            <a:ext cx="1916790" cy="14375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69" y="4204935"/>
            <a:ext cx="613581" cy="613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animBg="1"/>
      <p:bldP spid="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28600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0" y="4299990"/>
            <a:ext cx="4716020" cy="864120"/>
          </a:xfrm>
          <a:prstGeom prst="rect">
            <a:avLst/>
          </a:prstGeom>
        </p:spPr>
      </p:pic>
      <p:sp>
        <p:nvSpPr>
          <p:cNvPr id="5" name="矩形 3"/>
          <p:cNvSpPr/>
          <p:nvPr/>
        </p:nvSpPr>
        <p:spPr>
          <a:xfrm>
            <a:off x="0" y="0"/>
            <a:ext cx="486004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3"/>
          <p:cNvSpPr/>
          <p:nvPr/>
        </p:nvSpPr>
        <p:spPr>
          <a:xfrm>
            <a:off x="0" y="0"/>
            <a:ext cx="457200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430" y="525865"/>
            <a:ext cx="26257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 MEMBERS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1781" y="0"/>
            <a:ext cx="144020" cy="94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" y="2516491"/>
            <a:ext cx="2535509" cy="1901632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995920" y="1676324"/>
            <a:ext cx="2874400" cy="460375"/>
            <a:chOff x="3995920" y="1676324"/>
            <a:chExt cx="2874400" cy="460375"/>
          </a:xfrm>
        </p:grpSpPr>
        <p:sp>
          <p:nvSpPr>
            <p:cNvPr id="2" name="矩形 1"/>
            <p:cNvSpPr/>
            <p:nvPr/>
          </p:nvSpPr>
          <p:spPr>
            <a:xfrm>
              <a:off x="4644010" y="1676324"/>
              <a:ext cx="22263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CHIRAG JAIN</a:t>
              </a:r>
              <a:endParaRPr lang="en-US" altLang="zh-CN" sz="24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995920" y="1727982"/>
              <a:ext cx="576080" cy="35834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95920" y="2252404"/>
            <a:ext cx="2681360" cy="460375"/>
            <a:chOff x="3995920" y="2252404"/>
            <a:chExt cx="2681360" cy="460375"/>
          </a:xfrm>
        </p:grpSpPr>
        <p:sp>
          <p:nvSpPr>
            <p:cNvPr id="4" name="矩形 3"/>
            <p:cNvSpPr/>
            <p:nvPr/>
          </p:nvSpPr>
          <p:spPr>
            <a:xfrm>
              <a:off x="4644010" y="2252404"/>
              <a:ext cx="203327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HARDI JAIN</a:t>
              </a:r>
              <a:endParaRPr lang="en-US" altLang="zh-CN" sz="24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995920" y="2304062"/>
              <a:ext cx="576080" cy="35834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95920" y="2828484"/>
            <a:ext cx="3245240" cy="460375"/>
            <a:chOff x="3995920" y="2828484"/>
            <a:chExt cx="3245240" cy="460375"/>
          </a:xfrm>
        </p:grpSpPr>
        <p:sp>
          <p:nvSpPr>
            <p:cNvPr id="3" name="矩形 2"/>
            <p:cNvSpPr/>
            <p:nvPr/>
          </p:nvSpPr>
          <p:spPr>
            <a:xfrm>
              <a:off x="4644010" y="2828484"/>
              <a:ext cx="259715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accent5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DARSHAN JAIN</a:t>
              </a:r>
              <a:endParaRPr lang="en-US" altLang="zh-CN" sz="24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995920" y="2880142"/>
              <a:ext cx="576080" cy="35834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44" y="3258260"/>
            <a:ext cx="2714886" cy="190585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18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0" y="4299990"/>
            <a:ext cx="4716020" cy="864120"/>
          </a:xfrm>
          <a:prstGeom prst="rect">
            <a:avLst/>
          </a:prstGeom>
        </p:spPr>
      </p:pic>
      <p:sp>
        <p:nvSpPr>
          <p:cNvPr id="2" name="矩形 3"/>
          <p:cNvSpPr/>
          <p:nvPr/>
        </p:nvSpPr>
        <p:spPr>
          <a:xfrm>
            <a:off x="0" y="0"/>
            <a:ext cx="486004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3"/>
          <p:cNvSpPr/>
          <p:nvPr/>
        </p:nvSpPr>
        <p:spPr>
          <a:xfrm>
            <a:off x="0" y="0"/>
            <a:ext cx="457200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11295" y="2074545"/>
            <a:ext cx="4183380" cy="250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Friendly.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Approachable.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Professional.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Experienced.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" y="2516491"/>
            <a:ext cx="2535509" cy="1901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0045" y="1059540"/>
            <a:ext cx="467296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OUR SYSTEM IS </a:t>
            </a:r>
            <a:endParaRPr lang="en-US" altLang="zh-CN" sz="6000" dirty="0">
              <a:solidFill>
                <a:schemeClr val="bg1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96670" y="422798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470" y="245658"/>
            <a:ext cx="568388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FEATURES WE ARE PROVIDING IN OUR 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WEBSITE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9795" y="1059815"/>
            <a:ext cx="7010400" cy="3686175"/>
          </a:xfrm>
          <a:prstGeom prst="rect">
            <a:avLst/>
          </a:prstGeom>
          <a:noFill/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12"/>
          <p:cNvSpPr/>
          <p:nvPr/>
        </p:nvSpPr>
        <p:spPr>
          <a:xfrm>
            <a:off x="986790" y="1123315"/>
            <a:ext cx="3939540" cy="39693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We have provided many helpful features in our website they are as follows-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1. It has a very easy and understandable interface so any one can use this website .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2. This website  includes corona update console in it so you check time to time updates on this website.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3. It also contains a link to AROGYA SETU app so you can track corona near by you.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4. Users can also get details about guidelines of travelling from one place to another so it can help you in many ways.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Picture 3" descr="s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9205" y="1060450"/>
            <a:ext cx="2719070" cy="368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ldLvl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650" y="245745"/>
            <a:ext cx="6297930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LANGUAGES &amp; FRAMEWORKS USED: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5311" y="1239250"/>
            <a:ext cx="3624694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1. HTML5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2. Bootstrap4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3. CSS 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4. Angular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5. Javascript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http://news.pku.edu.cn/images/2020-01/937d9d505fdb4626aec136dcd571d03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30" y="843510"/>
            <a:ext cx="2391213" cy="17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99747" y="3361155"/>
            <a:ext cx="3500678" cy="887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1. GIT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2. GITHUB</a:t>
            </a:r>
            <a:endParaRPr lang="en-US" altLang="zh-CN" sz="105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endParaRPr lang="en-US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7651" y="996536"/>
            <a:ext cx="12287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u="sng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Frontend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99491" y="987530"/>
            <a:ext cx="144020" cy="4001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87651" y="3089431"/>
            <a:ext cx="108902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400" u="sng"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SHARING :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99491" y="3080425"/>
            <a:ext cx="144020" cy="4001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 descr="http://news.pku.edu.cn/images/2020-01/9683a93bc59544f09a51f5d2e3f137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17" y="2857067"/>
            <a:ext cx="2386926" cy="15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899491" y="2715770"/>
            <a:ext cx="4248589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68430" y="280938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 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86430" y="987425"/>
            <a:ext cx="185293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u="sng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Backend</a:t>
            </a:r>
            <a:r>
              <a:rPr lang="en-US" altLang="zh-CN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:</a:t>
            </a:r>
            <a:endParaRPr lang="en-US" altLang="zh-CN"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47085" y="1239520"/>
            <a:ext cx="18014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1. Javascript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2. Typescript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3. Node.js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4. JQuery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5. External API</a:t>
            </a:r>
            <a:endParaRPr lang="en-US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8" grpId="0" animBg="1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9144000" cy="5184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0" y="4299990"/>
            <a:ext cx="4716020" cy="864120"/>
          </a:xfrm>
          <a:prstGeom prst="rect">
            <a:avLst/>
          </a:prstGeom>
        </p:spPr>
      </p:pic>
      <p:sp>
        <p:nvSpPr>
          <p:cNvPr id="2" name="矩形 3"/>
          <p:cNvSpPr/>
          <p:nvPr/>
        </p:nvSpPr>
        <p:spPr>
          <a:xfrm>
            <a:off x="0" y="0"/>
            <a:ext cx="486004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  <a:gd name="connsiteX0-51" fmla="*/ 0 w 4156742"/>
              <a:gd name="connsiteY0-52" fmla="*/ 0 h 4752586"/>
              <a:gd name="connsiteX1-53" fmla="*/ 2915770 w 4156742"/>
              <a:gd name="connsiteY1-54" fmla="*/ 0 h 4752586"/>
              <a:gd name="connsiteX2-55" fmla="*/ 4156742 w 4156742"/>
              <a:gd name="connsiteY2-56" fmla="*/ 4752586 h 4752586"/>
              <a:gd name="connsiteX3-57" fmla="*/ 0 w 4156742"/>
              <a:gd name="connsiteY3-58" fmla="*/ 4752586 h 4752586"/>
              <a:gd name="connsiteX4-59" fmla="*/ 0 w 4156742"/>
              <a:gd name="connsiteY4-60" fmla="*/ 0 h 4752586"/>
              <a:gd name="connsiteX0-61" fmla="*/ 0 w 4156742"/>
              <a:gd name="connsiteY0-62" fmla="*/ 0 h 4752586"/>
              <a:gd name="connsiteX1-63" fmla="*/ 2915770 w 4156742"/>
              <a:gd name="connsiteY1-64" fmla="*/ 0 h 4752586"/>
              <a:gd name="connsiteX2-65" fmla="*/ 4156742 w 4156742"/>
              <a:gd name="connsiteY2-66" fmla="*/ 4752586 h 4752586"/>
              <a:gd name="connsiteX3-67" fmla="*/ 0 w 4156742"/>
              <a:gd name="connsiteY3-68" fmla="*/ 4752586 h 4752586"/>
              <a:gd name="connsiteX4-69" fmla="*/ 0 w 4156742"/>
              <a:gd name="connsiteY4-7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1817607" y="1623716"/>
                  <a:pt x="2277232" y="400824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3"/>
          <p:cNvSpPr/>
          <p:nvPr/>
        </p:nvSpPr>
        <p:spPr>
          <a:xfrm>
            <a:off x="0" y="0"/>
            <a:ext cx="4572000" cy="5184000"/>
          </a:xfrm>
          <a:custGeom>
            <a:avLst/>
            <a:gdLst>
              <a:gd name="connsiteX0" fmla="*/ 0 w 2915770"/>
              <a:gd name="connsiteY0" fmla="*/ 0 h 4752586"/>
              <a:gd name="connsiteX1" fmla="*/ 2915770 w 2915770"/>
              <a:gd name="connsiteY1" fmla="*/ 0 h 4752586"/>
              <a:gd name="connsiteX2" fmla="*/ 2915770 w 2915770"/>
              <a:gd name="connsiteY2" fmla="*/ 4752586 h 4752586"/>
              <a:gd name="connsiteX3" fmla="*/ 0 w 2915770"/>
              <a:gd name="connsiteY3" fmla="*/ 4752586 h 4752586"/>
              <a:gd name="connsiteX4" fmla="*/ 0 w 2915770"/>
              <a:gd name="connsiteY4" fmla="*/ 0 h 4752586"/>
              <a:gd name="connsiteX0-1" fmla="*/ 0 w 2915770"/>
              <a:gd name="connsiteY0-2" fmla="*/ 0 h 4752586"/>
              <a:gd name="connsiteX1-3" fmla="*/ 2915770 w 2915770"/>
              <a:gd name="connsiteY1-4" fmla="*/ 0 h 4752586"/>
              <a:gd name="connsiteX2-5" fmla="*/ 2915770 w 2915770"/>
              <a:gd name="connsiteY2-6" fmla="*/ 4752586 h 4752586"/>
              <a:gd name="connsiteX3-7" fmla="*/ 0 w 2915770"/>
              <a:gd name="connsiteY3-8" fmla="*/ 4752586 h 4752586"/>
              <a:gd name="connsiteX4-9" fmla="*/ 0 w 2915770"/>
              <a:gd name="connsiteY4-10" fmla="*/ 0 h 4752586"/>
              <a:gd name="connsiteX0-11" fmla="*/ 0 w 4156742"/>
              <a:gd name="connsiteY0-12" fmla="*/ 0 h 4752586"/>
              <a:gd name="connsiteX1-13" fmla="*/ 2915770 w 4156742"/>
              <a:gd name="connsiteY1-14" fmla="*/ 0 h 4752586"/>
              <a:gd name="connsiteX2-15" fmla="*/ 4156742 w 4156742"/>
              <a:gd name="connsiteY2-16" fmla="*/ 4752586 h 4752586"/>
              <a:gd name="connsiteX3-17" fmla="*/ 0 w 4156742"/>
              <a:gd name="connsiteY3-18" fmla="*/ 4752586 h 4752586"/>
              <a:gd name="connsiteX4-19" fmla="*/ 0 w 4156742"/>
              <a:gd name="connsiteY4-20" fmla="*/ 0 h 4752586"/>
              <a:gd name="connsiteX0-21" fmla="*/ 0 w 4156742"/>
              <a:gd name="connsiteY0-22" fmla="*/ 0 h 4752586"/>
              <a:gd name="connsiteX1-23" fmla="*/ 2915770 w 4156742"/>
              <a:gd name="connsiteY1-24" fmla="*/ 0 h 4752586"/>
              <a:gd name="connsiteX2-25" fmla="*/ 4156742 w 4156742"/>
              <a:gd name="connsiteY2-26" fmla="*/ 4752586 h 4752586"/>
              <a:gd name="connsiteX3-27" fmla="*/ 0 w 4156742"/>
              <a:gd name="connsiteY3-28" fmla="*/ 4752586 h 4752586"/>
              <a:gd name="connsiteX4-29" fmla="*/ 0 w 4156742"/>
              <a:gd name="connsiteY4-30" fmla="*/ 0 h 4752586"/>
              <a:gd name="connsiteX0-31" fmla="*/ 0 w 4156742"/>
              <a:gd name="connsiteY0-32" fmla="*/ 0 h 4752586"/>
              <a:gd name="connsiteX1-33" fmla="*/ 2915770 w 4156742"/>
              <a:gd name="connsiteY1-34" fmla="*/ 0 h 4752586"/>
              <a:gd name="connsiteX2-35" fmla="*/ 4156742 w 4156742"/>
              <a:gd name="connsiteY2-36" fmla="*/ 4752586 h 4752586"/>
              <a:gd name="connsiteX3-37" fmla="*/ 0 w 4156742"/>
              <a:gd name="connsiteY3-38" fmla="*/ 4752586 h 4752586"/>
              <a:gd name="connsiteX4-39" fmla="*/ 0 w 4156742"/>
              <a:gd name="connsiteY4-40" fmla="*/ 0 h 4752586"/>
              <a:gd name="connsiteX0-41" fmla="*/ 0 w 4156742"/>
              <a:gd name="connsiteY0-42" fmla="*/ 0 h 4752586"/>
              <a:gd name="connsiteX1-43" fmla="*/ 2915770 w 4156742"/>
              <a:gd name="connsiteY1-44" fmla="*/ 0 h 4752586"/>
              <a:gd name="connsiteX2-45" fmla="*/ 4156742 w 4156742"/>
              <a:gd name="connsiteY2-46" fmla="*/ 4752586 h 4752586"/>
              <a:gd name="connsiteX3-47" fmla="*/ 0 w 4156742"/>
              <a:gd name="connsiteY3-48" fmla="*/ 4752586 h 4752586"/>
              <a:gd name="connsiteX4-49" fmla="*/ 0 w 4156742"/>
              <a:gd name="connsiteY4-50" fmla="*/ 0 h 47525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56742" h="4752586">
                <a:moveTo>
                  <a:pt x="0" y="0"/>
                </a:moveTo>
                <a:lnTo>
                  <a:pt x="2915770" y="0"/>
                </a:lnTo>
                <a:cubicBezTo>
                  <a:pt x="2013126" y="1534791"/>
                  <a:pt x="2416888" y="4018125"/>
                  <a:pt x="4156742" y="4752586"/>
                </a:cubicBezTo>
                <a:lnTo>
                  <a:pt x="0" y="475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67547" y="103230"/>
            <a:ext cx="386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  <a:ea typeface="Microsoft YaHei" panose="020B0503020204020204" pitchFamily="34" charset="-122"/>
              </a:rPr>
              <a:t>HOME PAGE -</a:t>
            </a:r>
            <a:endParaRPr lang="en-US" altLang="zh-CN" sz="60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96670" y="422798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8" name="Picture 7" descr="coronawebsit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365"/>
            <a:ext cx="9144000" cy="3894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613727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DROPDOWN FOR ORIGIN WISE SEARCH 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1451" y="987530"/>
            <a:ext cx="144020" cy="4001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5650" y="987425"/>
            <a:ext cx="308165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Here we have  provided a drowndown menu to search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CITY WISE, COUNTRY WISE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or search about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TRAVEL GUIDELINES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of any city.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Picture 5" descr="ss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8870" y="799465"/>
            <a:ext cx="4210050" cy="4281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389001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LINKS FOR MORE DETAILS 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1451" y="987530"/>
            <a:ext cx="144020" cy="4001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7565" y="1088390"/>
            <a:ext cx="334200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705">
              <a:lnSpc>
                <a:spcPct val="150000"/>
              </a:lnSpc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This website contains links for further details about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TRAVEL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or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HISTORY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179705">
              <a:lnSpc>
                <a:spcPct val="150000"/>
              </a:lnSpc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 also provides a link to 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AROGYA SETU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app which can help users to find their nearby corona patients and prevent themselves from getting in touch with them.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 descr="CCCCC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3615" y="977900"/>
            <a:ext cx="4333875" cy="4051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470" y="245658"/>
            <a:ext cx="1204595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ABOUT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1451" y="987530"/>
            <a:ext cx="144020" cy="40011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68430" y="280938"/>
            <a:ext cx="12961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  <a:sym typeface="Wingdings 2" panose="05020102010507070707"/>
              </a:rPr>
              <a:t> </a:t>
            </a:r>
            <a:r>
              <a:rPr lang="zh-CN" altLang="en-US" sz="1600" dirty="0" smtClean="0">
                <a:solidFill>
                  <a:schemeClr val="bg1"/>
                </a:solidFill>
                <a:latin typeface="经典特宋简" pitchFamily="49" charset="-122"/>
                <a:ea typeface="经典特宋简" pitchFamily="49" charset="-122"/>
                <a:cs typeface="经典特宋简" pitchFamily="49" charset="-122"/>
              </a:rPr>
              <a:t>Features</a:t>
            </a:r>
            <a:endParaRPr lang="zh-CN" altLang="en-US" sz="1600" dirty="0">
              <a:solidFill>
                <a:schemeClr val="bg1"/>
              </a:solidFill>
              <a:latin typeface="经典特宋简" pitchFamily="49" charset="-122"/>
              <a:ea typeface="经典特宋简" pitchFamily="49" charset="-122"/>
              <a:cs typeface="经典特宋简" pitchFamily="49" charset="-122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755535" y="987667"/>
            <a:ext cx="4211950" cy="1706880"/>
          </a:xfrm>
          <a:prstGeom prst="rect">
            <a:avLst/>
          </a:prstGeom>
        </p:spPr>
        <p:txBody>
          <a:bodyPr wrap="square">
            <a:spAutoFit/>
          </a:bodyPr>
          <a:p>
            <a:pPr indent="179705">
              <a:lnSpc>
                <a:spcPct val="150000"/>
              </a:lnSpc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When we click on the link </a:t>
            </a: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STAY INFORMED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we are redirected to a another page where u get information about misconceptions and symptoms and etc. that is necessary to be known in this pandemic situation.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Picture 5" descr="abo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9905" y="32385"/>
            <a:ext cx="3525520" cy="5097780"/>
          </a:xfrm>
          <a:prstGeom prst="rect">
            <a:avLst/>
          </a:prstGeom>
        </p:spPr>
      </p:pic>
      <p:pic>
        <p:nvPicPr>
          <p:cNvPr id="7" name="Picture 6" descr="aboutlin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2773045"/>
            <a:ext cx="4890770" cy="229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2156</Words>
  <Application>WPS Presentation</Application>
  <PresentationFormat>全屏显示(16:9)</PresentationFormat>
  <Paragraphs>103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Microsoft YaHei</vt:lpstr>
      <vt:lpstr>Impact</vt:lpstr>
      <vt:lpstr>经典特宋简</vt:lpstr>
      <vt:lpstr>Wingdings 2</vt:lpstr>
      <vt:lpstr>Calibri</vt:lpstr>
      <vt:lpstr>Arial Unicode MS</vt:lpstr>
      <vt:lpstr>思源黑体 CN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jtarun960</cp:lastModifiedBy>
  <cp:revision>69</cp:revision>
  <dcterms:created xsi:type="dcterms:W3CDTF">2020-01-22T13:41:00Z</dcterms:created>
  <dcterms:modified xsi:type="dcterms:W3CDTF">2020-07-03T18:49:55Z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1033-11.2.0.8342</vt:lpwstr>
  </property>
</Properties>
</file>